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67" r:id="rId4"/>
    <p:sldId id="270" r:id="rId5"/>
    <p:sldId id="257" r:id="rId6"/>
    <p:sldId id="258" r:id="rId7"/>
    <p:sldId id="259" r:id="rId8"/>
    <p:sldId id="261" r:id="rId9"/>
    <p:sldId id="263" r:id="rId10"/>
    <p:sldId id="262" r:id="rId11"/>
    <p:sldId id="260" r:id="rId12"/>
    <p:sldId id="266" r:id="rId13"/>
    <p:sldId id="264" r:id="rId14"/>
    <p:sldId id="268" r:id="rId15"/>
    <p:sldId id="269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B815D-9855-1547-B47A-583E0A5E61EF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8A7348-FFD9-934C-8F74-204749200700}">
      <dgm:prSet phldrT="[Text]" custT="1"/>
      <dgm:spPr/>
      <dgm:t>
        <a:bodyPr/>
        <a:lstStyle/>
        <a:p>
          <a:r>
            <a:rPr lang="en-US" sz="2000" dirty="0" err="1" smtClean="0"/>
            <a:t>Conteúdo</a:t>
          </a:r>
          <a:r>
            <a:rPr lang="en-US" sz="2000" dirty="0" smtClean="0"/>
            <a:t> </a:t>
          </a:r>
          <a:r>
            <a:rPr lang="en-US" sz="2000" dirty="0" err="1" smtClean="0"/>
            <a:t>técnico</a:t>
          </a:r>
          <a:endParaRPr lang="en-US" sz="2000" dirty="0"/>
        </a:p>
      </dgm:t>
    </dgm:pt>
    <dgm:pt modelId="{4CC8777F-8E69-AA4E-86B9-5531C1CEB98E}" type="parTrans" cxnId="{5588CC72-EE41-234B-88F2-88737C2A40A9}">
      <dgm:prSet/>
      <dgm:spPr/>
      <dgm:t>
        <a:bodyPr/>
        <a:lstStyle/>
        <a:p>
          <a:endParaRPr lang="en-US"/>
        </a:p>
      </dgm:t>
    </dgm:pt>
    <dgm:pt modelId="{7E13F163-5835-0F41-BDA5-9405862A5071}" type="sibTrans" cxnId="{5588CC72-EE41-234B-88F2-88737C2A40A9}">
      <dgm:prSet/>
      <dgm:spPr/>
      <dgm:t>
        <a:bodyPr/>
        <a:lstStyle/>
        <a:p>
          <a:endParaRPr lang="en-US"/>
        </a:p>
      </dgm:t>
    </dgm:pt>
    <dgm:pt modelId="{31C2AF59-42FF-6345-BCFF-ECA2A80D6DF0}">
      <dgm:prSet phldrT="[Text]"/>
      <dgm:spPr/>
      <dgm:t>
        <a:bodyPr/>
        <a:lstStyle/>
        <a:p>
          <a:r>
            <a:rPr lang="en-US" dirty="0" err="1" smtClean="0"/>
            <a:t>Habilidades</a:t>
          </a:r>
          <a:r>
            <a:rPr lang="en-US" dirty="0" smtClean="0"/>
            <a:t> </a:t>
          </a:r>
          <a:r>
            <a:rPr lang="en-US" dirty="0" err="1" smtClean="0"/>
            <a:t>humanísticas</a:t>
          </a:r>
          <a:r>
            <a:rPr lang="en-US" dirty="0" smtClean="0"/>
            <a:t> </a:t>
          </a:r>
          <a:endParaRPr lang="en-US" dirty="0"/>
        </a:p>
      </dgm:t>
    </dgm:pt>
    <dgm:pt modelId="{ABBA0C8B-FC56-8F40-8412-0808D28B0018}" type="parTrans" cxnId="{04D5EA09-7ACC-9747-9CBF-6211D22799A0}">
      <dgm:prSet/>
      <dgm:spPr/>
      <dgm:t>
        <a:bodyPr/>
        <a:lstStyle/>
        <a:p>
          <a:endParaRPr lang="en-US"/>
        </a:p>
      </dgm:t>
    </dgm:pt>
    <dgm:pt modelId="{E23199AA-80E2-7849-82AC-7F1E04680D85}" type="sibTrans" cxnId="{04D5EA09-7ACC-9747-9CBF-6211D22799A0}">
      <dgm:prSet/>
      <dgm:spPr/>
      <dgm:t>
        <a:bodyPr/>
        <a:lstStyle/>
        <a:p>
          <a:endParaRPr lang="en-US"/>
        </a:p>
      </dgm:t>
    </dgm:pt>
    <dgm:pt modelId="{DD579682-7FE8-BB4E-BF28-3751974D3EE2}">
      <dgm:prSet phldrT="[Text]" custT="1"/>
      <dgm:spPr/>
      <dgm:t>
        <a:bodyPr/>
        <a:lstStyle/>
        <a:p>
          <a:r>
            <a:rPr lang="en-US" sz="2400" dirty="0" err="1" smtClean="0"/>
            <a:t>Atitudes</a:t>
          </a:r>
          <a:endParaRPr lang="en-US" sz="2400" dirty="0"/>
        </a:p>
      </dgm:t>
    </dgm:pt>
    <dgm:pt modelId="{D067D4C7-722D-1B42-AD05-F36FE3E8DF70}" type="parTrans" cxnId="{E640AABD-75C9-DC4E-BA35-B7709C3258C4}">
      <dgm:prSet/>
      <dgm:spPr/>
      <dgm:t>
        <a:bodyPr/>
        <a:lstStyle/>
        <a:p>
          <a:endParaRPr lang="en-US"/>
        </a:p>
      </dgm:t>
    </dgm:pt>
    <dgm:pt modelId="{9400160B-96E1-674A-AAA7-94A7FBBACD7F}" type="sibTrans" cxnId="{E640AABD-75C9-DC4E-BA35-B7709C3258C4}">
      <dgm:prSet/>
      <dgm:spPr/>
      <dgm:t>
        <a:bodyPr/>
        <a:lstStyle/>
        <a:p>
          <a:endParaRPr lang="en-US"/>
        </a:p>
      </dgm:t>
    </dgm:pt>
    <dgm:pt modelId="{6BE23E7E-61CA-C14B-83B0-98A590BF682A}" type="pres">
      <dgm:prSet presAssocID="{628B815D-9855-1547-B47A-583E0A5E61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1AABEA-FE34-6B44-BCCE-B4B27950FD30}" type="pres">
      <dgm:prSet presAssocID="{7D8A7348-FFD9-934C-8F74-2047492007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32D09-C55B-C34D-89CF-4F791AC2BB1D}" type="pres">
      <dgm:prSet presAssocID="{7E13F163-5835-0F41-BDA5-9405862A507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4339C1-69BF-B84F-8021-A2362E965802}" type="pres">
      <dgm:prSet presAssocID="{7E13F163-5835-0F41-BDA5-9405862A507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AA4A1F7-99C8-3244-B1F3-1102E0F126A4}" type="pres">
      <dgm:prSet presAssocID="{31C2AF59-42FF-6345-BCFF-ECA2A80D6D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C5516-CFFE-944C-BC38-517DABFDABAD}" type="pres">
      <dgm:prSet presAssocID="{E23199AA-80E2-7849-82AC-7F1E04680D8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FC95543-1EB3-554F-8F5B-182320F56535}" type="pres">
      <dgm:prSet presAssocID="{E23199AA-80E2-7849-82AC-7F1E04680D8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3175AB8-19F0-FF4D-B1CC-4323EC5B4F60}" type="pres">
      <dgm:prSet presAssocID="{DD579682-7FE8-BB4E-BF28-3751974D3EE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66D15-4298-A541-AB16-693FBA91E4FC}" type="pres">
      <dgm:prSet presAssocID="{9400160B-96E1-674A-AAA7-94A7FBBACD7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4E88819-B944-AA46-BF03-55963D6EE2B2}" type="pres">
      <dgm:prSet presAssocID="{9400160B-96E1-674A-AAA7-94A7FBBACD7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588CC72-EE41-234B-88F2-88737C2A40A9}" srcId="{628B815D-9855-1547-B47A-583E0A5E61EF}" destId="{7D8A7348-FFD9-934C-8F74-204749200700}" srcOrd="0" destOrd="0" parTransId="{4CC8777F-8E69-AA4E-86B9-5531C1CEB98E}" sibTransId="{7E13F163-5835-0F41-BDA5-9405862A5071}"/>
    <dgm:cxn modelId="{1FA66C92-B304-B449-BB38-140CAFA32E5C}" type="presOf" srcId="{7E13F163-5835-0F41-BDA5-9405862A5071}" destId="{F94339C1-69BF-B84F-8021-A2362E965802}" srcOrd="1" destOrd="0" presId="urn:microsoft.com/office/officeart/2005/8/layout/cycle2"/>
    <dgm:cxn modelId="{8ACBE3F2-F22D-6E4B-8115-F1872367A20E}" type="presOf" srcId="{9400160B-96E1-674A-AAA7-94A7FBBACD7F}" destId="{77666D15-4298-A541-AB16-693FBA91E4FC}" srcOrd="0" destOrd="0" presId="urn:microsoft.com/office/officeart/2005/8/layout/cycle2"/>
    <dgm:cxn modelId="{04D5EA09-7ACC-9747-9CBF-6211D22799A0}" srcId="{628B815D-9855-1547-B47A-583E0A5E61EF}" destId="{31C2AF59-42FF-6345-BCFF-ECA2A80D6DF0}" srcOrd="1" destOrd="0" parTransId="{ABBA0C8B-FC56-8F40-8412-0808D28B0018}" sibTransId="{E23199AA-80E2-7849-82AC-7F1E04680D85}"/>
    <dgm:cxn modelId="{D2470C68-9099-E64D-8056-901027B404C4}" type="presOf" srcId="{E23199AA-80E2-7849-82AC-7F1E04680D85}" destId="{4BAC5516-CFFE-944C-BC38-517DABFDABAD}" srcOrd="0" destOrd="0" presId="urn:microsoft.com/office/officeart/2005/8/layout/cycle2"/>
    <dgm:cxn modelId="{D7270ABD-3A0D-9841-AA75-83F4FE180B10}" type="presOf" srcId="{7D8A7348-FFD9-934C-8F74-204749200700}" destId="{981AABEA-FE34-6B44-BCCE-B4B27950FD30}" srcOrd="0" destOrd="0" presId="urn:microsoft.com/office/officeart/2005/8/layout/cycle2"/>
    <dgm:cxn modelId="{FBEA32FA-5BB8-B344-9B3B-FD4D2DE5DDD4}" type="presOf" srcId="{31C2AF59-42FF-6345-BCFF-ECA2A80D6DF0}" destId="{1AA4A1F7-99C8-3244-B1F3-1102E0F126A4}" srcOrd="0" destOrd="0" presId="urn:microsoft.com/office/officeart/2005/8/layout/cycle2"/>
    <dgm:cxn modelId="{2CE7B041-51DF-D848-B6DD-B89DC40565C4}" type="presOf" srcId="{9400160B-96E1-674A-AAA7-94A7FBBACD7F}" destId="{F4E88819-B944-AA46-BF03-55963D6EE2B2}" srcOrd="1" destOrd="0" presId="urn:microsoft.com/office/officeart/2005/8/layout/cycle2"/>
    <dgm:cxn modelId="{E640AABD-75C9-DC4E-BA35-B7709C3258C4}" srcId="{628B815D-9855-1547-B47A-583E0A5E61EF}" destId="{DD579682-7FE8-BB4E-BF28-3751974D3EE2}" srcOrd="2" destOrd="0" parTransId="{D067D4C7-722D-1B42-AD05-F36FE3E8DF70}" sibTransId="{9400160B-96E1-674A-AAA7-94A7FBBACD7F}"/>
    <dgm:cxn modelId="{054FD157-B33E-C74F-ACF0-E1F49DDF7806}" type="presOf" srcId="{E23199AA-80E2-7849-82AC-7F1E04680D85}" destId="{1FC95543-1EB3-554F-8F5B-182320F56535}" srcOrd="1" destOrd="0" presId="urn:microsoft.com/office/officeart/2005/8/layout/cycle2"/>
    <dgm:cxn modelId="{F4E3802B-86E9-8244-AEC0-27F120A48EE3}" type="presOf" srcId="{DD579682-7FE8-BB4E-BF28-3751974D3EE2}" destId="{23175AB8-19F0-FF4D-B1CC-4323EC5B4F60}" srcOrd="0" destOrd="0" presId="urn:microsoft.com/office/officeart/2005/8/layout/cycle2"/>
    <dgm:cxn modelId="{58D2847B-E8F0-094D-80FE-F2F26F6ED282}" type="presOf" srcId="{628B815D-9855-1547-B47A-583E0A5E61EF}" destId="{6BE23E7E-61CA-C14B-83B0-98A590BF682A}" srcOrd="0" destOrd="0" presId="urn:microsoft.com/office/officeart/2005/8/layout/cycle2"/>
    <dgm:cxn modelId="{DEB94434-731D-5B46-AF31-18A2899AC53C}" type="presOf" srcId="{7E13F163-5835-0F41-BDA5-9405862A5071}" destId="{FD032D09-C55B-C34D-89CF-4F791AC2BB1D}" srcOrd="0" destOrd="0" presId="urn:microsoft.com/office/officeart/2005/8/layout/cycle2"/>
    <dgm:cxn modelId="{88675FE8-BB53-D64E-B23F-43AD8AB12E33}" type="presParOf" srcId="{6BE23E7E-61CA-C14B-83B0-98A590BF682A}" destId="{981AABEA-FE34-6B44-BCCE-B4B27950FD30}" srcOrd="0" destOrd="0" presId="urn:microsoft.com/office/officeart/2005/8/layout/cycle2"/>
    <dgm:cxn modelId="{780ECAAB-2E54-A046-B6CD-D8E36BA8E6A3}" type="presParOf" srcId="{6BE23E7E-61CA-C14B-83B0-98A590BF682A}" destId="{FD032D09-C55B-C34D-89CF-4F791AC2BB1D}" srcOrd="1" destOrd="0" presId="urn:microsoft.com/office/officeart/2005/8/layout/cycle2"/>
    <dgm:cxn modelId="{A396ABB9-97BB-7340-B04A-24972666D852}" type="presParOf" srcId="{FD032D09-C55B-C34D-89CF-4F791AC2BB1D}" destId="{F94339C1-69BF-B84F-8021-A2362E965802}" srcOrd="0" destOrd="0" presId="urn:microsoft.com/office/officeart/2005/8/layout/cycle2"/>
    <dgm:cxn modelId="{1E00C428-CBAE-9144-B575-4E92FAD2053E}" type="presParOf" srcId="{6BE23E7E-61CA-C14B-83B0-98A590BF682A}" destId="{1AA4A1F7-99C8-3244-B1F3-1102E0F126A4}" srcOrd="2" destOrd="0" presId="urn:microsoft.com/office/officeart/2005/8/layout/cycle2"/>
    <dgm:cxn modelId="{C061F362-C8CE-294C-8E45-BA03DAD7191D}" type="presParOf" srcId="{6BE23E7E-61CA-C14B-83B0-98A590BF682A}" destId="{4BAC5516-CFFE-944C-BC38-517DABFDABAD}" srcOrd="3" destOrd="0" presId="urn:microsoft.com/office/officeart/2005/8/layout/cycle2"/>
    <dgm:cxn modelId="{A87E72EA-0790-BE48-A161-D9E63C3D02CF}" type="presParOf" srcId="{4BAC5516-CFFE-944C-BC38-517DABFDABAD}" destId="{1FC95543-1EB3-554F-8F5B-182320F56535}" srcOrd="0" destOrd="0" presId="urn:microsoft.com/office/officeart/2005/8/layout/cycle2"/>
    <dgm:cxn modelId="{8CB3FE29-53A9-2543-9456-D06BE5B2949F}" type="presParOf" srcId="{6BE23E7E-61CA-C14B-83B0-98A590BF682A}" destId="{23175AB8-19F0-FF4D-B1CC-4323EC5B4F60}" srcOrd="4" destOrd="0" presId="urn:microsoft.com/office/officeart/2005/8/layout/cycle2"/>
    <dgm:cxn modelId="{07D2DBA7-51C3-A84D-91C4-A8297FE36EA4}" type="presParOf" srcId="{6BE23E7E-61CA-C14B-83B0-98A590BF682A}" destId="{77666D15-4298-A541-AB16-693FBA91E4FC}" srcOrd="5" destOrd="0" presId="urn:microsoft.com/office/officeart/2005/8/layout/cycle2"/>
    <dgm:cxn modelId="{315DFB29-B432-7547-95A5-D12B2F6F803E}" type="presParOf" srcId="{77666D15-4298-A541-AB16-693FBA91E4FC}" destId="{F4E88819-B944-AA46-BF03-55963D6EE2B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AABEA-FE34-6B44-BCCE-B4B27950FD30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Conteúdo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técnico</a:t>
          </a:r>
          <a:endParaRPr lang="en-US" sz="2000" kern="1200" dirty="0"/>
        </a:p>
      </dsp:txBody>
      <dsp:txXfrm>
        <a:off x="2423942" y="259099"/>
        <a:ext cx="1248115" cy="1248115"/>
      </dsp:txXfrm>
    </dsp:sp>
    <dsp:sp modelId="{FD032D09-C55B-C34D-89CF-4F791AC2BB1D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04594" y="1780606"/>
        <a:ext cx="329462" cy="357433"/>
      </dsp:txXfrm>
    </dsp:sp>
    <dsp:sp modelId="{1AA4A1F7-99C8-3244-B1F3-1102E0F126A4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Habilidades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humanísticas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3750511" y="2556785"/>
        <a:ext cx="1248115" cy="1248115"/>
      </dsp:txXfrm>
    </dsp:sp>
    <dsp:sp modelId="{4BAC5516-CFFE-944C-BC38-517DABFDABAD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967188" y="3002126"/>
        <a:ext cx="329462" cy="357433"/>
      </dsp:txXfrm>
    </dsp:sp>
    <dsp:sp modelId="{23175AB8-19F0-FF4D-B1CC-4323EC5B4F60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Atitudes</a:t>
          </a:r>
          <a:endParaRPr lang="en-US" sz="2400" kern="1200" dirty="0"/>
        </a:p>
      </dsp:txBody>
      <dsp:txXfrm>
        <a:off x="1097372" y="2556785"/>
        <a:ext cx="1248115" cy="1248115"/>
      </dsp:txXfrm>
    </dsp:sp>
    <dsp:sp modelId="{77666D15-4298-A541-AB16-693FBA91E4FC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78024" y="1925960"/>
        <a:ext cx="329462" cy="35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9534C-DADB-0049-9391-429981DC6F3A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9F836-BB0C-8E49-941B-AADEF63EA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1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F836-BB0C-8E49-941B-AADEF63EA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5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8E13-072F-F343-8C27-1340A0D9E7DD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97D6-A90D-2344-A496-CB3D1D39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8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8E13-072F-F343-8C27-1340A0D9E7DD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97D6-A90D-2344-A496-CB3D1D39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2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8E13-072F-F343-8C27-1340A0D9E7DD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97D6-A90D-2344-A496-CB3D1D39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8E13-072F-F343-8C27-1340A0D9E7DD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97D6-A90D-2344-A496-CB3D1D39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3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8E13-072F-F343-8C27-1340A0D9E7DD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97D6-A90D-2344-A496-CB3D1D39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2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8E13-072F-F343-8C27-1340A0D9E7DD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97D6-A90D-2344-A496-CB3D1D39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9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8E13-072F-F343-8C27-1340A0D9E7DD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97D6-A90D-2344-A496-CB3D1D39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1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8E13-072F-F343-8C27-1340A0D9E7DD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97D6-A90D-2344-A496-CB3D1D39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9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8E13-072F-F343-8C27-1340A0D9E7DD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97D6-A90D-2344-A496-CB3D1D39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4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8E13-072F-F343-8C27-1340A0D9E7DD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97D6-A90D-2344-A496-CB3D1D39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4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8E13-072F-F343-8C27-1340A0D9E7DD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97D6-A90D-2344-A496-CB3D1D39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8E13-072F-F343-8C27-1340A0D9E7DD}" type="datetimeFigureOut">
              <a:rPr lang="en-US" smtClean="0"/>
              <a:t>17/11/15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97D6-A90D-2344-A496-CB3D1D398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Promoção de oficinas e reflexões sobre metodologias ativas de ensino-aprendizagem na área da saúde</a:t>
            </a:r>
            <a:br>
              <a:rPr lang="pt-B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8308"/>
            <a:ext cx="6400800" cy="842108"/>
          </a:xfrm>
        </p:spPr>
        <p:txBody>
          <a:bodyPr/>
          <a:lstStyle/>
          <a:p>
            <a:r>
              <a:rPr lang="pt-BR" dirty="0" smtClean="0"/>
              <a:t>PROGRAD/DIREN/PROAD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8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Google docs</a:t>
            </a:r>
          </a:p>
        </p:txBody>
      </p:sp>
      <p:pic>
        <p:nvPicPr>
          <p:cNvPr id="5" name="Picture 4" descr="Captura de Tela 2015-11-15 às 23.1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8" y="1758462"/>
            <a:ext cx="7928273" cy="39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04"/>
            <a:ext cx="8229600" cy="1143000"/>
          </a:xfrm>
        </p:spPr>
        <p:txBody>
          <a:bodyPr/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Mooc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Captura de Tela 2015-11-15 às 23.06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54" y="2661138"/>
            <a:ext cx="1841500" cy="457200"/>
          </a:xfrm>
          <a:prstGeom prst="rect">
            <a:avLst/>
          </a:prstGeom>
        </p:spPr>
      </p:pic>
      <p:pic>
        <p:nvPicPr>
          <p:cNvPr id="5" name="Picture 4" descr="Captura de Tela 2015-11-15 às 23.07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3670300"/>
            <a:ext cx="1727200" cy="495300"/>
          </a:xfrm>
          <a:prstGeom prst="rect">
            <a:avLst/>
          </a:prstGeom>
        </p:spPr>
      </p:pic>
      <p:pic>
        <p:nvPicPr>
          <p:cNvPr id="6" name="Picture 5" descr="Captura de Tela 2015-11-15 às 23.07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4429370"/>
            <a:ext cx="1270000" cy="80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0308" y="1591583"/>
            <a:ext cx="332006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Massive Open On line Course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07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PSBE</a:t>
            </a:r>
          </a:p>
        </p:txBody>
      </p:sp>
      <p:pic>
        <p:nvPicPr>
          <p:cNvPr id="4" name="Picture 3" descr="Captura de Tela 2015-11-15 às 23.2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4" y="1602154"/>
            <a:ext cx="7328801" cy="41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7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Vídeos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Captura de Tela 2015-11-15 às 23.1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55" y="1250462"/>
            <a:ext cx="6108700" cy="484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3385" y="6341180"/>
            <a:ext cx="491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=cMtLXXf9Sko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0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Soroban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4" y="2168769"/>
            <a:ext cx="7674709" cy="310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334" y="518746"/>
            <a:ext cx="1710529" cy="12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3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Tangran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46" y="1979076"/>
            <a:ext cx="4884616" cy="3658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334" y="518746"/>
            <a:ext cx="1710529" cy="12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4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02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Obrigada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890" y="4106008"/>
            <a:ext cx="5560646" cy="6076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monicasopelete@yahoo.com.br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3805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Tela 2015-11-17 às 08.08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" y="2939704"/>
            <a:ext cx="7450667" cy="3355768"/>
          </a:xfrm>
          <a:prstGeom prst="rect">
            <a:avLst/>
          </a:prstGeom>
        </p:spPr>
      </p:pic>
      <p:pic>
        <p:nvPicPr>
          <p:cNvPr id="5" name="Picture 4" descr="Captura de Tela 2015-11-17 às 08.09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1" y="277988"/>
            <a:ext cx="7027333" cy="2661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666" y="6462890"/>
            <a:ext cx="852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www.comunica.ufu.br</a:t>
            </a:r>
            <a:r>
              <a:rPr lang="en-US" dirty="0"/>
              <a:t>/</a:t>
            </a:r>
            <a:r>
              <a:rPr lang="en-US" dirty="0" err="1"/>
              <a:t>noticia</a:t>
            </a:r>
            <a:r>
              <a:rPr lang="en-US" dirty="0"/>
              <a:t>/2015/11/</a:t>
            </a:r>
            <a:r>
              <a:rPr lang="en-US" dirty="0" err="1"/>
              <a:t>ufu-promove-cursos-destinados-docentes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282700"/>
            <a:ext cx="5080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Desenvolvimento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4044564"/>
              </p:ext>
            </p:extLst>
          </p:nvPr>
        </p:nvGraphicFramePr>
        <p:xfrm>
          <a:off x="1484924" y="17486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2552" y="2561789"/>
            <a:ext cx="1117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DCN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5724" y="1946236"/>
            <a:ext cx="193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PPP </a:t>
            </a:r>
          </a:p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PPC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62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Moodle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Captura de Tela 2015-11-15 às 23.03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85" y="1602153"/>
            <a:ext cx="3840285" cy="45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7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Portfólio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digital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Captura de Tela 2015-11-15 às 23.10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77" y="1362438"/>
            <a:ext cx="5008420" cy="549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6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Mapa</a:t>
            </a:r>
            <a:r>
              <a:rPr lang="en-US" dirty="0" smtClean="0"/>
              <a:t>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mental/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conceitual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Captura de Tela 2015-11-15 às 23.04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2" y="1895231"/>
            <a:ext cx="8161796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7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Prezi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Captura de Tela 2015-11-15 às 23.15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9" y="1670539"/>
            <a:ext cx="8580999" cy="42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0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Hangout</a:t>
            </a:r>
          </a:p>
        </p:txBody>
      </p:sp>
      <p:pic>
        <p:nvPicPr>
          <p:cNvPr id="4" name="Picture 3" descr="Captura de Tela 2015-11-15 às 23.16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92" y="1593361"/>
            <a:ext cx="4013199" cy="45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6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90</Words>
  <Application>Microsoft Macintosh PowerPoint</Application>
  <PresentationFormat>On-screen Show (4:3)</PresentationFormat>
  <Paragraphs>27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Promoção de oficinas e reflexões sobre metodologias ativas de ensino-aprendizagem na área da saúde </vt:lpstr>
      <vt:lpstr>PowerPoint Presentation</vt:lpstr>
      <vt:lpstr>PowerPoint Presentation</vt:lpstr>
      <vt:lpstr>Desenvolvimento</vt:lpstr>
      <vt:lpstr>Moodle</vt:lpstr>
      <vt:lpstr>Portfólio digital</vt:lpstr>
      <vt:lpstr>Mapa mental/conceitual</vt:lpstr>
      <vt:lpstr>Prezi</vt:lpstr>
      <vt:lpstr>Hangout</vt:lpstr>
      <vt:lpstr>Google docs</vt:lpstr>
      <vt:lpstr>Mooc</vt:lpstr>
      <vt:lpstr>PSBE</vt:lpstr>
      <vt:lpstr>Vídeos</vt:lpstr>
      <vt:lpstr>Soroban</vt:lpstr>
      <vt:lpstr>Tangran</vt:lpstr>
      <vt:lpstr>Obrigada!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Promoção de oficinas e reflexões sobre metodologias ativas de ensino-aprendizagem na área da saúde </dc:title>
  <dc:creator>Monica Sopelete</dc:creator>
  <cp:lastModifiedBy>Monica Sopelete</cp:lastModifiedBy>
  <cp:revision>8</cp:revision>
  <dcterms:created xsi:type="dcterms:W3CDTF">2015-11-16T01:01:21Z</dcterms:created>
  <dcterms:modified xsi:type="dcterms:W3CDTF">2015-11-17T10:11:10Z</dcterms:modified>
</cp:coreProperties>
</file>